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E2F9E92-ABBE-46EC-86A0-7431A9FBC062}" type="datetimeFigureOut">
              <a:rPr lang="es-CO" smtClean="0"/>
              <a:t>08/05/2013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5C2F25A-28E2-4951-A2D5-6F5C873AD63A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a.com/letras.asp?letra=65166" TargetMode="External"/><Relationship Id="rId2" Type="http://schemas.openxmlformats.org/officeDocument/2006/relationships/hyperlink" Target="http://www.miletra.net/read/1605933/los-gatos-gatos-comuneros-snap-back-bitch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sica.com/letras.asp?letra=12267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165345"/>
            <a:ext cx="1143000" cy="190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62" y="1165345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12" y="1165345"/>
            <a:ext cx="1524000" cy="197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 descr="https://encrypted-tbn1.gstatic.com/images?q=tbn:ANd9GcTuO6lS6cbW-ssZtts3Y0zIXVXfFy9fbaXe1v_DvPu29DokNQx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5345"/>
            <a:ext cx="2447925" cy="197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7575" y="4437112"/>
            <a:ext cx="6742857" cy="1295400"/>
          </a:xfrm>
        </p:spPr>
        <p:txBody>
          <a:bodyPr>
            <a:noAutofit/>
          </a:bodyPr>
          <a:lstStyle/>
          <a:p>
            <a:r>
              <a:rPr lang="es-CO" b="1" dirty="0" smtClean="0"/>
              <a:t>EL PAPEL DE LA MUJER EN LA MÚSICA MODERNA</a:t>
            </a:r>
            <a:endParaRPr lang="es-CO" b="1" dirty="0"/>
          </a:p>
        </p:txBody>
      </p:sp>
      <p:sp>
        <p:nvSpPr>
          <p:cNvPr id="4" name="AutoShape 2" descr="data:image/jpeg;base64,/9j/4AAQSkZJRgABAQAAAQABAAD/2wCEAAkGBhQSEBUUExQWFBUWFRQUFRcYFRYXFxYUFxQVFRUUFxQYHCYeGBkkGRQVHy8gJScpLCwsFx4xNTAqNSYrLCkBCQoKDgwOFw8PGikcHhwpKSkpKSkpKSkpKSkpKSkpKSkpKSkpKSkpKSwpKSkpLCkpKSkpKSkpKSwsKSwpKSkpKv/AABEIAKEAyAMBIgACEQEDEQH/xAAcAAAABwEBAAAAAAAAAAAAAAAAAgMEBQYHAQj/xAA+EAABAwIEAwUHAwIFAwUAAAABAAIRAyEEEjFBBVFhBiJxgZETMkKhwdHwB1KxYuEUI3Ki8RWCkjNDRLLC/8QAGQEAAwEBAQAAAAAAAAAAAAAAAQIDAAQF/8QAIxEAAgICAgIDAAMAAAAAAAAAAAECEQMSITFBURMicRQzYf/aAAwDAQACEQMRAD8AiAjALi6HLzT1gwR2BJByO18IAscMppOtxOmzUj1A/m/oElUl1pIHIWnxK5hsFFwYnWwN/wCSikvIjs4/jbh7rG33Oc/MtASGI7QYoGG5QdgMsx5TM2NlM0sJJH0Jb63TlvDyREnwJDgfXz3TJr0I7Ku3i/ECJFSxOpaWj1Jy/NOmcVxeXMXPIIbMGCL8jHK2s7KzYfhFMEGIO5aS0n0KdjhbCNp2PuuE6w5tx6eKbZegdFNp8fxlyC6Pe91tSw5hpmfLmneH7c12mHZSTGlraWAvOvJS2M4DBzZZIvJ7rp277bH08SmlfCtczvg+LmwPF2X3r7jKespvqDkGF/Ux4PfbIGrr6dZaAPVTeB/Uai8X7pmDNotI52VJx/DxEAAycoMwRPN0Q5sQee8coz2LWmzshadzYHcOb8M3Ovkm1T6Jt0bHg+1FCpdtRsaTOnK+ylKWJBFiD4GV5/aCCe8WHeT4XB33UtwzthWpOgnO0EAm7DI0voSI+SDg/ANkzb/aCF1Z7wj9RmHLnEFxuTItbnoRPMq5cL4qys0FhBnwmd5S0H8JILqAFpRoRoFnAzkhCOT+c9PuFwtlajHGj8+y7C7suhvNFAOeKCMB/eyCJjEiVwJRzFFdoMV7LDvcNSMo8XW/iVBK3R2SdIaY3tdTpvLQ0vgwSCAJ3g7qT4dxanXEsOmoPvA9Qs2lL0ar6ZbUbmbyMEA8xyI6LqeFUckczs09rvz6Jei/l9FX+CcdFdt7PES3aP3CdlM0XwuZqnTOpO1ZK0anVPWVvBQ7KnMR1TunWSB1Jam/8lLU6v5KjWVkq2t/wtYNSXpV+qVNFjhcDr/zqopuITili0UxHEbcQ7MNfJZYnfexkTsQqpxHhDqZh7ROjDoHaDKHfDoBBkdRYq+txKJjMOyq0te0OB1kc/qqKQDL69I0icodEk5XD4tC3l689lGYhwkkBpB5CCOsi9jF731lXrjHZgkEsubDcktBsOh1+yovEME6k4y1w/cRBvuTbcbTsrRlZKUaOscQCXMJgyHNMiRYhw0576KS4Nx+pQdDHgn4YMQTcSL3mRy9bQ7KsGWvbYAZSDDgfHpvfxTSo4EmLOkkttbnpciOsTz0VKvsl10bJwf9Q2VGZS7JVLbWMZ4cJBFoDgJnyVlw/aBr6YeIynJmJdGXNGo2EyJMaHkV56oY91nA3nfeNLwNrKdwHal7HAWzNbAm/iDbeAdtAVNw9Dxd9m94er7x/qI2tECOv9koX/k6f8rOuEdqixrmttnFR9IlzSO65wLBb4YAjqFauHcfZWaHNMd0ugxpafCJU2xtWTc+f5ojtUfgsbne8AyGlgEb2OaI6gp1Tqy4gbAa7E3i3QA/9yKAxc/n5K4uwuJqFsyF1FV7tlQnCuPIsP8Auj6q4PoKL4xgPaUns/c0geMW+cLmhKpI658pmX8Hwnta7GG4Jk+AEn+Fd8dg21aZpkQIt/SRoQOn8Ko9mTlxTJ3zt8JBCvRZddOaTUkyGKKaZndKo/D150cwx0PMeBCv2BxQqMa9tw6/UHcHqqx2xwkPZUHxDKfFsR/tMeSP2M4nleaJNnXb/r3HmP4TTW8bNjesqZdabk4Fb6pqVw1VyHYPBibo7cVdRxchnKWgkqMWlaeNUMHFA1CsCix0sfZOKeLndViniSl246OiAupZfbqO4twllZsOAn9w94eBsY6aJtSx/VOBi+abahXEonHOD1KQkS5onQd4X0sII3+2qr9V4LQ8S0TB0N494H+wWtPaHTMEFVLjXY8El9I3Mhw5gjXxkarox5fDITx+inmC28ZhvsfCNP8AhIuowR+0wes3sRziU6q4F9F5EbEERqNJAOu/omzqgjKRzE663FhyMroTINUS/AuNupOYc85HBzdTqHA26gC3RWXg3aCazwMmQNewiTBzXgN1+G4G5WfEw4EDr58/PWPFL4OtkqGCRyvcXsfS/khKCYYzfRrmH7RexxNaq2DSik155mowQTJt3ntnUwJi1rhwLFOzvD7uIDnEAj/MBIItNgC0b+aw/h1fM1+cODHZmySYkUg1jHTqO6T0lq0HszxV5otdIz1GU2i8kPe5jM0CZiSb8lFqizpo0McT/wAsujeGCTLhMN8Z180FV6WPa9/tILqbalENAEghn7eYBe0T1QWJsaVqSYYhil6zJTGtRXIdRk/aTBHD4z2jR3XO9o3lIPeb6j/cFbMLXbUY17TIcJH28Qn3aHgja9IsdY3LXROVwH8HQjfyVK4dxGpgaho12nKbwLxPxs5g+PoV0/2RryiS+j/wk+1eGzYYn9pa75wfk5UenULSHAwQZB5EXHzWhY7E06+ErezcHD2bieYIE3BuNFnhCth6aZPL2mjSeF44VqTag1Ihw5OGo9U8sqf2Mx0PdSPxDM3/AFDUeY/hWrLZc041I6YSuIs17UvTYDv8lHObzulaOHB2PqUhUlqOCndLnhpGsHpcW+aa4fh4N87hF5zaDnfZNcTx+lR/+Sx50Lbv+bJA81qsVtLySn+BafeBHzQHAwRLXeG/iI10UNR/UDDD383kxyl8B2mwdW7K4abe81zTfa4g+sray9Ac17EMTwmo02g6XB/mdN039o4WIg2VuZijHeAqM1JaRLQTqW8vyUlV4fTqCWGdTbn4Gw8lqNsV+nVtqlM/mj1+Flvunw1m3rOv9oTeDF/W302/PBR+BvxHhjKovrt0PNU3jPA30jIEjQdBMj86q8DohUphzYcFSORxJyxpmSVJ25+YvKK2prz/AAq5douy2r6djEkXVRbSPekQQuyM1JHFKDixx/jTYAxcmCZAN7XU/wAL7QGnRDcxgf5e4tBt4x3R4zqFV6R7pMTHptH19UtQrDKZk7nqbyfUouNgjKjS6nHwWHLLWF4bTaNA1rWMAH7WjMDO/d/bcKnYLFk1MzjOTvQ43zGTHq47WjxkKLVFOzaX0UyrUlJ5Ui+iuM6CFrUvzmonifDm1BlqNa8dRppodR5KyVsPJTephOnzWuhuDNuIdjmi9F5ZaCCbHoDIPqqc+kRt858ltGPwMzGw0/tdZV2hwgpYh7dL5hHJ1+fUrtwzcuGc2aKXKGPD8b7Kqx9+6ZI5jQj0lW3D9rqB1zM8WyPVv2VOLp0RIVZY1LslDI49GiUOJUqnuVGk+OU+joKXx3EGYamHvN/haCJcftzOyzUtE26dfFdzERy/NFP4EV/kOiax/HKtc99xDbwwe4J6b+J5JsKk67JiK/j66eCsPZfiWFpuJrsLnT3CYcwcjkJ1ne/SEzjquBFK3yG4VwepVPcpvdO4aY6XsPmp7Ddgs0e1o1WzHfY5mYTPwy63lvrpN64BxCjiW/5dRroFhmANjHuugj08lL4ql7O3y2++6jtIpSMhxeIxeEcBUz1GNjI50sqNufdeZ/bsSE+4f29BjMXHmbCo3pE98WB59TCvWKrZgQQCNwdPGCqX2h7DMqZn0Ipv1yaNcde7+0/LwS7Rl2PrKPRaMNxhtRodZzXaOEkHodwemyGJog3ETvEwfsfNZj2d4y/C1/Z1ZyOdkqA/CQYD4+EjfotGp1I0Nvopzi4v9KwkpIaFkHf88VwpxXum4CmVCvZKr/GezQqSWQ1x3VmyIjmJoy1FlHZGTV6DqZLXggzHTVEB06m3lfTxWk8V4K2u24uNDuqRxXhVSkSCLc+Y+i7MeRSOLJicehGlUmJMAcokk9T4eaCQp5YvbkBzttsOs+q6qkz0g1iK5qcDRJlq8w7Bq+jum9WlyUg4RrokXU/siYh8TSkLOf1G4PDWVRtLHeclvlIPqFqmIw6guN8JFek+kbZhAMaHVp9QE0JaysEltGjEmEDn6x4hSWDcxzTLbiZPSLbaWN0zxuDdTc5rhlc0kOHIixldwlfIZ9fDlqvRf2XBxr6sfv4SM0QQLxB35KNr0YeWnYkdQrvwJlN/deZEAtdcgnlmA8wU27UcC9liG1i0+zeQHEC2YQII2KSE+aY84cWipjCHnbn+aJBzpVp4pwJzXgMFnA3AIidpCguIcIdTMwS28Hw5hUfBFOxfgeLxAqtp4fM57yGtYAHZib2abTA+Snj+pWLacrjo0MLXd4NLbOIm7SeUwDtsqnhMI95AaDc2P1lSNbs+/MQ3vGM1941jn0QpPga2uS4cO7fU6kB/+W7qe6TtDtvOFYMNxAOEtMjSdjGt1jZouBu1wPgdNOSfcL45Vw7pabaFpu035beIUJ4F4OiGeuy3dvuHNIZXAuT7Op/VaWHxsR6KR7PVycLSdMiMpvu2W/8A5Ve432qp4jCZRLX52EtMmwuSHREW8VYuyrIwdKeRd/5OJ+yjNNQplYNbuuiWzg6JM6pT2MJEuuoFxywyuZElTqJy4TdAwkGLmK4Kyq0hwmen5ySrGp/hFroDKe/9PyXdyWz72/hbVBaFSagqrJL2SpEo0ruVJByVYVNGYf2aTc2Eu0orqcymFGVVqj8RQUq5qQq0UGhkZ1257K+1HtqTZqAQ9o+NoGo/qaPUeCzKpTheg8RRVK7UdhxWmpShlTdujX9f6Xdd1fFlrhkp475RQOFcXyGHyR8NyAD1j4VoHDuOsqM9hiMrmkakEgtOgOpImIdtzKzjF8OfTcWPBa9toI0/Oic8N426icpEtJn+odQT/BXRKKfKJxlXEi/VeBVcO0ikDWpHQSC8THSKrY0301UfTDKsMhxdJztjvta0OImnq0WnQAAlNOEdqarRFNwcJENcJAFye7ta1tPNWxvaTDV8oqUXBxBaSBnbnDoAgwWtPifkssjSqSsnLEr2iN3YCkCWshsAFriDAcQYNvhMGfLmojCA5zSosFSo5xlwFg2R6eanMX2Xw9W7azg0bNrPywMogNfoQSLAzcqX4NUbgmlrBTEHvFzbk9XTJ/unWWC8UKsM35sleB9jaLcMKdZoeIMglwkuBD5LSDBnSYKzXtp+nZw4mgw1WAd54JLoE3cwu1uJyyDGjZhXXiPb/LEht9CHxI6TY7qMrdt6bwQSRPUEHleYHii5xfKGWGXkxp7NeX591b+ynasAClVMAQGO6aBjv4lH7R4JtX/MEl5g2ER0P7hEXVPrUSwkFTpZFTKVLE7NkaTEep6pJ7Lqr9h+0eYtoVDf/wBtx3Av7Mnw09Fesbg+6DH2C4pQcXTOuORSVkOHXUhRMtTT2V0+oNsplGcbqn+FbKYVBeU9wT0rB4JOmuIUygiTHTaicUnJmwpdjkQtDtjpXZsUmxy62UyEo4QiuajFda1MYaVMOCmz8OpMMsiPorAsrvEOD06oipTa8RFxceB1HkqZxr9OWnMaTy0nVr5cP/IX9QVplTDpvVoJlJx6C0n2Yli+y2Ipn/0392xcw59dNLxrskG8TrUrO2gAPaQRcHWxjujWVthwo1PT+T901r8Na4EEAyZuqfNfaE+P0ZRS7U1RswyXbv1dA227s+IKVfx7EVTlEkZMtqbiQL90lw0EjwgEQbrSX8Bp3hsSdo38uS6/gzJ6eeuv0W+VejfHfbM4pcBqVZdUOUEgyTL+8dMuawk6zvopQdl2s90GdTmtJ5SIEfeL72tvAmARFvzZOKfCWDb8j5ISytjLHFFS/wCjOZGRxkbRIkyNQNIg8tVF8T7P1KhLjTBMCCLWMfdaJ/00bfb82RamCA58p1+fkl+SgtcUYs/DPouuCCNJnY2jl4rVeyPagYugWPMVGxnGmfYVBzvEjY+ISmK4Y12w9AqjxfhzuH16WKojuT3gNAfib0DmzHUHonclkVeSajpyXupQvKVZTR8NiW1abKjDLXtDm+B59QlAuV9l7voa1aSPhkrVCFFl0g66JCgEEvhmWQTpExMPR21E1Y9LMQK0PWVLI7XpqHJRhRE1HR2R03a9LNKdCNUKAWXIldlBxTiCbqaQexOnFJkLAQwq00kaafPp2STmJaHTGvskQ006yIFq1BsZikuPZ+eadZUUsSsw1AUdxLtBh6BitVYx37TJdH+loJCX4/j/APD4WrVESxhLZ0zGzZG9yLLD6zy5xc4lznGXEm5cdSeZVcePbliTnrwbPg8bSrgupVGvaN2mY8RqF3iPCW16L6T9HtIn9p1aR4Ousi4JxR+GrtqNOhh4/cz4mny9FtoYhkho00aEtkUn9OcectbDP96k4uA5AuyvaOgf/wDZXNqpFCn7Pj5a2wqA5h1fSDyPVsq++zQyrm/YYPihB7ZS+Hoo4ppxTaopFLFcO1BK0wgqIUiQlGPSJK5mUui49a9GDpTRlRKsqIgaHjCnDHpnSKXa9OibHLSjFJNd9UYOTomCVxrlwlcCxg5SLmJWVwrGEmMXC1LhFcsAbOCLCXISYbqlYyK924wZqYCuG3IaHxzDHBx+QPosWyfn54r0SW/lvqs27SfpxUbUc/DND2El3sxAew7ta0+83lFxpsq4p1wxMkb5KXwng78RWZSZq8wTs1vxOPQCT6c1t9YtpsL3uDWNGZxPwsESfHQeMc1kXD8RiMHWzUw+nUgtINJxzNOoLXDmOimX0+JcSyseHNpAiSWClT01d8T4mwunmtmrBHgV7HNdi+K1MUWw1uZ/+nMPZ02nrlk/9pWleyTLs9wGnhKIpsvu9x1e/QuPLkBsAOqkSozakykVQi4QlGFFIRqSmOOGII7KaCahSA2XGoIKLOgOzTzP8pSnoggijDluiWGv5yQQTkpCrPv/ACjt0Pl9UEE6JgH2/lGOyCCwDp18j9EVuvkggiYMzREfr+dEEFgBXJPZBBKMg39vqg/bxQQSvsI5b9foE0q++ggn9C+Qg1K4V1BJEcK7U/myNRQQW8h8D9mgQQQV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data:image/jpeg;base64,/9j/4AAQSkZJRgABAQAAAQABAAD/2wCEAAkGBxAPEA8PDxAQDw8PEA8PDw8PDw8NDw8PFBQWFhQUFBUYHCggGBwlHBQUITEhJSkrMC4uFx8zODMsNygtLisBCgoKDg0OFBAQFywlFBwrLCwsLCwsLCwsLCwsLCwsLCssLCwsLCwsNywsNywsLCwsNysrLCwsKzc3LCsrKysrK//AABEIAQQAwgMBIgACEQEDEQH/xAAcAAACAgMBAQAAAAAAAAAAAAAAAQIDBAUGBwj/xAA+EAACAQIEAwUFBgUCBwEAAAAAAQIDEQQSITEFQVEGEyJhgQcycZGhFCNCscHRM0NScvCS4SQ0RGKCorMV/8QAFwEBAQEBAAAAAAAAAAAAAAAAAAECA//EAB4RAQEAAgMBAQEBAAAAAAAAAAABAhESITFBAzIT/9oADAMBAAIRAxEAPwD0oAGjLYsADCBIdhoaQCSCxNIaQELBYssKwFdhWLbCsBXYLE7BYCuwE7CAiIkIBBYYgpAOwgAAAAGIAHYAGECQ0gRNIASJJAkTSASiSUSSRJIIhlDKWWCxRVlFlLrCykFWUTiW5QyhVOUTiXZSOUCmwrFriRaAqaBom0JoCuwEmhAIBiCgAABjQkNBEkSQkTSAaJpCSJpBDSJpCRJFAkMZz/Eu0MVeFDxS1Tn+FPy6gk23smlu0vi7GNPiFFb1Iejv+RxmIxU6l7zk29Lt3s79P83FKS+Ck47J39Vy6X8zPJvi7eliqcvdnF+V1cuscSqkVZa3b5Xlp6GwwnE5x2k2uktV/sWZJcXStCaNfhuN05WU/A/PY2Ss1dap7NbFZVNEWi5og0BS0RaLWiLRFVMiyxoi0BABsQCABgCJISJICSJpEUiyKAkkTRFE0VEkNAinF4qFKOabt06sDUdreJ9xSyRfjqaabxjzZw9Ks3vpfTe3TVer+vMzOM454irKT6+GK8Xh/Qw9dOS10TWq10tz+pmukmmVCVvjyX6fp8iyGt35va1+fT1+ZiL1052tzvpbyt0Le93V1Hkszinto+fVf6SKzsPUSyx0ULJRabfid/LbZ7kqya2W2mbfXq+v0Nd3yVm3F7NJNPndJPLa/wDD+ZsqcnOK2bu7tNPPHk1b06EDjNVIptWfLVN7p/B8vmbbgWNdOSpzfgl7vSL5GjUrbt33567tPX1+RfGorXTv8ObKlm3dNEWjV8F4kpJU5vxW8Df4l0+RtmjbnVLRBouaINAVNFbLWQZFVsiybIMAAAAaJxIomgJRLIkIlsQJIkhIkioaRxPHsdKrVqwW0G4RvotLf7nbnl3Fa0ZVqlSH8OdST0aTWrs/miVrFgyr5XKN8zW7UYpb7Xe31YKq9Or/AA6u/PRc9bb+ZbiaOZrVQsrNtO7dlffQi6UYXUtbf03blpfZay2I2upT3952T8NnN7NrRaLmi6Lld3VRWtHxunTVvdb+k36mJUqpJOSduWeoqUd+kdfwvfqYWI4hCktoXaWkaTqSelt5cruWtuZBtFiNbOai7J/x5SV99LLrL/1Iz4nGG9SEPC3nVRySjpupWfX5HPzxWJr6RcqUW0tLKVra7bb/AFCjwDM1Ko5Sby6yu7t3QGyxPa+hKyjGrUaUryjBLxctG1daMhhe0sZzjCNOtG7STlbLG620fXVEIcHireHX0305+psOHcPiqkdNpfsgN5wDG99Vp5L2Ulu1bfrfXmd8zgvZz2anQnWrVU7Z6ipXesvE7yt/m53zNRzyVsgyxkGVFcitotZXIiqmRZNkGAgAAGiyJWiaAtiWRK4lkQiaJIiiSKMbi1bu6Faadmqc7PztoeSYW+Vp2sm9Nt9T1DtTNrC1bbvLH5tHl8Y6tJ2V021Zv9/S3MlaxXV6feZHmstJL+9/HyTKu8Wyc2ra93HIr2lvNlzxsYKMGrN5rX3b56PW1jRY3ieGTy1a1aEk1K9Hxd3rpfRpGbW3VcM4VOrJNpRg3e1s83vvN68zr8LwGjo5U4t9Wrs5Xsp2jhO0Y1Y1YqyblB06idtL8vojvaGIUldbGFqn/wDBwz/lpc9LrUwcR2co7qTj8mvqY3aPjc6MZNTyQSblljnq28uS+TOYwPbvAy0nDET0u6k05K17XdnpqPfDt0WK4Fl9138ndf5y+RyNTtTSo4ipRq06inSbi1FRalzum35HoHD69KrFTpO8Wla0nKNjyntxg8nFJSX8ymm16JJliV7bwmSdClJO6lCMk/KSuvozKZouxNRywGGb3UMvpFtL8jes6xyQZBkmRYEGVyLJFciCtkGTZWwpDFcZA0TRWixFFkSyJXEsQRYiaK4k0UaztRTcsLVS191+iaueZVJqKk29b2d6jT+iuev1aanGUZaqSaa8jisR2KquWWFSPd33bkpRj8ObJWpXCVKM5zpRWW01KbUb5rJ5U5eV7mxw/YlyzyjLw1Uu8hKOZNXT3vdPQs4zLB4Li+AoUq6qVHSqYLFU9W6bnLvKcm1onmdst9FY9A4YlpDo9TF3K3LuNFwrszQo08ip5fFncrvM5JWvv0R0PBYqFOcXeybt5I2GKeSDfkVcPVoO+jlrqx9TfTXYvh8JeJRTdnF5r2aej09TR4fshFSlGGSnCaUZpQcpuKd8qcpO2vS3I7ajVvoLErTMt0DdYtHCQowUIRUUlZJKx5p2ppKrxTNBwmoU1F5ZKbU4yaaa5NNbeZ6bGrnemttbeZzfZHsjKjOeJxNnVqTlNQ3UXJuWr66k1s26bgmE7mhTp/0xXo3qzNY2JnWOaDIskyLAgyuRORXIgrZBkmRYUrgK4yBonEgicSi2JZErii2KCJxJISRIoaCSumtVdNXW6ApxuKhRpzqzdoU4SnJ9FFXYHgHajsZHhFbvqnEFXrSlKrRpd3J4iTzZs9STlprvLnfY9d4JxCNelQxFN+CrThP/AFJO3psfP3HeLTxuMxGJqNt1HJpN3yQussV5JaHVeybtX3T+wVpeCTcsPJ/hb1lD9V6mcpuNY+vbuJYj7p21djV4XiacVo1LbK97mt4/xruIRtBzztpSWsU7c1uc5R7UVYO32epN38Mu6f5HPk7Y/lbHo2AqPRyVr8rmRiqnJHH8L7RVZuEJUJ55vRy+7+afI6Xvuu45Jlhcb2vo07SjbdvU2SNXQq+OC6v9janTHxxy9RIskJmkQZBk2RYFciuRZIrmQVSIMnIrYUXAVxkE0WRRCKLoIonBFsURigrVVBXfourCLUM16qTnzsuiJuj5v5snJrizThPaxxlUsHUw8ZJTqq0/KP8AT8W/ombLtNxaphKM6neOKinr4ZSb5JXWh4rxnitTFyc6sruK8MeUU39XvqJls46czCLzP+1mPgpuNWnLZxkjLlUtO/4bZfO99/mjYdncHSqVnKrG9OjF1ZrbPaSjGPq2vS5pHqnCsTHE4dU6+ui8W3mnfkzMw/D5JLLiPCuby3+af6HOYLB1MbONOlRSb1yQUpNRXPxPKkdTT9nFa18yi/70vyRzv5a9dcf3snTZ4DAwp+PM5za99tOy6LoZkJKTutV1OO4jwDFcOlGpnclK9oucskrK7Wj+h0PBMQ69CNam1FTunF/hknZozcNTZ/pcr2zMVG842v5W6m5wuInZZ/FpvszVU8PJzTm72WiN1SirDHaVdGqn5fHQZU2gy+h05MaWNEWiN31F3r6XHKJqlJFUy6NRS02fRkJxKjGkQZZJFbCogMCC6KLoIqgi+JUWRNdip5qjXKOnrzNijUYaWaUn1k39TObWDZYemXSRGiWTIrzT2w1stCjC/v1Urdf8VzyGNTwyfNv05np3tkqXlQh/TGT+Dk0vyTPK29P/ACTXwLitV93rbpY6LszQjUni4zkqaVC8ZtO141ob29TSuF3ptqzp/Z7UaxOIks6th5vNTj3rhapF5nHmlzXS5tltOzsq/wBrpSjiadCHdzjKv4aiyrlKF1vZHpnDlic0Zw4jCrDdz+z01TtzfvbLXmcNwmravCpFYKTtJZm7LVfzI8/I9D4fGdTDxlkw0IxVRuUP+W3bbfl19S7Z1HAdtcTiatSEPtFGtSg86lTyUUp3t4ryd9OnU3vZum4YKmnJO9Wbbje2vI1PHKd223hXr/KbhHfffVnU8Iw0nhKKy3a193KrPml67mMruNRk0IU80XGUm76L/EbPDU5K/n10LoUYp6Rivgki9GJGrUIUravVkmNkSoB2EhgY+IpipzzLXdaP9y6qYlF+Nrqr/US6pe4cylmRURRI2yiAAQZMC6JTAuiWIlN+F/B/kaXAv8zdTWj+DNFhH4n8TGbpg3uH2J1GU4d6FlVj4jx72tX+0Qb93Kkvm7nmyV1bnFxfps/0PSfazUzVIx/pj9W7I83wt73duaf5r9Bh4uSxLx+S0/T9Tq/ZepfaKzi60XHDzebDpOrG0oO6XO1r25nNUqdted/0Z1ns4oP7RWtCpN9xOyozVKqmpw1g3vJbpc7HRlv+F4lfaIy73BytGS72VKUJLTapDTN9T07htRPBuWfDtZarz04NYfeWrj+fqeY8Lxv/ABKcsRBOKaz1sJapDS1ml7x6dw2ung3PvaUko1X3sKOSmrOWrp+XNc9QlcRx2sntWwstv4dJwV78l19PmdbwRf8AD0ff1gn40ov0S2XTyOW41jVJW+1U5ar3cK4O/JLQ67hUWqNK6mnki/vH4n525LyMXxYzEiZCJIighJ2JswsVVsmxSMmMyZhUJGVFkhRUehh0P4j+Bk1paGLg3ecvgPsX5V1QokZFQx5HRhCwwADIgXQKIMvgIiUjQUH438Tfy2ZztP338TH6OmDe4Z6Eq8tCrDPQWKloyfD68b9pU74j45flc4nD6TtbRx1Xqjt/aND72MvQ46Ok30UX+ZrDwyW0Vpb/ADod57OMDRq1Jd8n3bhKEmpSg1KTShZrVO8fqjgoXTfPVs9P9mlDNSd0rd45LzatuXK6I3uC7M4inVU4YyTirpd5ShUnFPz2Z1uHU40e7lVz1LTXeqnGNm72eTbS/wBCune6Ser9RT4jTjU7t1Kd80KeVqebvJXyrprY1K51rMZwjET/AOrna/KlTi7eTWxtcPQVOMYJt5YxTbbbcrat+pKtWak481zCmzFs8aiyJISGyCE2anH1NYx6u/otf2NpVZpKkr1n/wBsF85P/Yzk3izqBlxMWiZKLEqrESKeG694/ghYyZPha+6b6yYx/ovi6ZRItqMpkdGEQEMK2Cwb6/QsjhmuaLxo1pjamWHdnqjTx4PUUm7w1fV/sdBcSRm4ytTKxr6ODmly+YVsHNrRL5o2SAcYcnlvbLsTjcVZ0YQduUqkYnKy9mfFE0+5g/C07Vqe+n7HvYrlmOi5beBr2dcUUv8Alla9/wCLS068z0bsLwDEYWioVqeSV27Zou2r6M7a4XFx2cmEsO80W4XtrfMll21tzNNV4RSnjW3e7q0MVa9vvabq5Wv9C+RtO0uJlSwtWrTspwUXFvk3JL9TjcP2ivVdSU25RVOk5O18zWJcfziTw9dti6MnK8Yc91K99Oa5EqdGXRlfZ7FSq0I1JvNJymr7XSk1H6WNlccd9m9dMZU5dGHdy6MyrgOJtgVqU/6WajD4Kq51JOnJZp6XX4Ukl+T+Z01wuThKsysaqnhZr8L+hZ3E/wCn8jZXAcE5NFicBVltH6r9zKw2FnClGLWuraujZlcmWY6LltrZ0J9Pqit4afT6o2jEa0m2r+yz6fVAbMCaNpgAXNIBoLgQMTYCYUnITkKRCTAlnHnKHIjnAo4/aWHnF6qUqKa6p1IaHkvHuJRo1K8FhG69PFU5xqReXDvupfd56eXW6lrqt0eq8Yn9zL++j/8AWBh4zhEKtHE03Zd9Wo1JdbRcL/SH1A2fAouNCCdk7XdlZXersvibJMxMKrR9WZCAsTHciiSQABKwgAAEwhNkR3EyhAAAIBgA7AAwAEAAMVgGBBxIuBaFgMaVMonAz8onSJpWkxsM0crvZuL038MlJfVGVFaP4mRXwjs2tRRpPXQaFmHp6GQohQjaKJlQrDQCAYmAgBiYAAhDYgAAAAAAAkAAUAAAAAwIAAAAGhDKGNERgFwEAAAAQIAAAEMCiI7AAAFgAAsAWAAHYAAQAAAMAICwABQAAACGAAAABACQwKEAAAxAABYQAAAAAOw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7" descr="data:image/jpeg;base64,/9j/4AAQSkZJRgABAQAAAQABAAD/2wCEAAkGBxAPEA8PDxAQDw8PEA8PDw8PDw8NDw8PFBQWFhQUFBUYHCggGBwlHBQUITEhJSkrMC4uFx8zODMsNygtLisBCgoKDg0OFBAQFywlFBwrLCwsLCwsLCwsLCwsLCwsLCssLCwsLCwsNywsNywsLCwsNysrLCwsKzc3LCsrKysrK//AABEIAQQAwgMBIgACEQEDEQH/xAAcAAACAgMBAQAAAAAAAAAAAAAAAQIDBAUGBwj/xAA+EAACAQIEAwUFBgUCBwEAAAAAAQIDEQQSITEFQVEGEyJhgQcycZGhFCNCscHRM0NScvCS4SQ0RGKCorMV/8QAFwEBAQEBAAAAAAAAAAAAAAAAAAECA//EAB4RAQEAAgMBAQEBAAAAAAAAAAABAhESITFBAzIT/9oADAMBAAIRAxEAPwD0oAGjLYsADCBIdhoaQCSCxNIaQELBYssKwFdhWLbCsBXYLE7BYCuwE7CAiIkIBBYYgpAOwgAAAAGIAHYAGECQ0gRNIASJJAkTSASiSUSSRJIIhlDKWWCxRVlFlLrCykFWUTiW5QyhVOUTiXZSOUCmwrFriRaAqaBom0JoCuwEmhAIBiCgAABjQkNBEkSQkTSAaJpCSJpBDSJpCRJFAkMZz/Eu0MVeFDxS1Tn+FPy6gk23smlu0vi7GNPiFFb1Iejv+RxmIxU6l7zk29Lt3s79P83FKS+Ck47J39Vy6X8zPJvi7eliqcvdnF+V1cuscSqkVZa3b5Xlp6GwwnE5x2k2uktV/sWZJcXStCaNfhuN05WU/A/PY2Ss1dap7NbFZVNEWi5og0BS0RaLWiLRFVMiyxoi0BABsQCABgCJISJICSJpEUiyKAkkTRFE0VEkNAinF4qFKOabt06sDUdreJ9xSyRfjqaabxjzZw9Ks3vpfTe3TVer+vMzOM454irKT6+GK8Xh/Qw9dOS10TWq10tz+pmukmmVCVvjyX6fp8iyGt35va1+fT1+ZiL1052tzvpbyt0Le93V1Hkszinto+fVf6SKzsPUSyx0ULJRabfid/LbZ7kqya2W2mbfXq+v0Nd3yVm3F7NJNPndJPLa/wDD+ZsqcnOK2bu7tNPPHk1b06EDjNVIptWfLVN7p/B8vmbbgWNdOSpzfgl7vSL5GjUrbt33567tPX1+RfGorXTv8ObKlm3dNEWjV8F4kpJU5vxW8Df4l0+RtmjbnVLRBouaINAVNFbLWQZFVsiybIMAAAAaJxIomgJRLIkIlsQJIkhIkioaRxPHsdKrVqwW0G4RvotLf7nbnl3Fa0ZVqlSH8OdST0aTWrs/miVrFgyr5XKN8zW7UYpb7Xe31YKq9Or/AA6u/PRc9bb+ZbiaOZrVQsrNtO7dlffQi6UYXUtbf03blpfZay2I2upT3952T8NnN7NrRaLmi6Lld3VRWtHxunTVvdb+k36mJUqpJOSduWeoqUd+kdfwvfqYWI4hCktoXaWkaTqSelt5cruWtuZBtFiNbOai7J/x5SV99LLrL/1Iz4nGG9SEPC3nVRySjpupWfX5HPzxWJr6RcqUW0tLKVra7bb/AFCjwDM1Ko5Sby6yu7t3QGyxPa+hKyjGrUaUryjBLxctG1daMhhe0sZzjCNOtG7STlbLG620fXVEIcHireHX0305+psOHcPiqkdNpfsgN5wDG99Vp5L2Ulu1bfrfXmd8zgvZz2anQnWrVU7Z6ipXesvE7yt/m53zNRzyVsgyxkGVFcitotZXIiqmRZNkGAgAAGiyJWiaAtiWRK4lkQiaJIiiSKMbi1bu6Faadmqc7PztoeSYW+Vp2sm9Nt9T1DtTNrC1bbvLH5tHl8Y6tJ2V021Zv9/S3MlaxXV6feZHmstJL+9/HyTKu8Wyc2ra93HIr2lvNlzxsYKMGrN5rX3b56PW1jRY3ieGTy1a1aEk1K9Hxd3rpfRpGbW3VcM4VOrJNpRg3e1s83vvN68zr8LwGjo5U4t9Wrs5Xsp2jhO0Y1Y1YqyblB06idtL8vojvaGIUldbGFqn/wDBwz/lpc9LrUwcR2co7qTj8mvqY3aPjc6MZNTyQSblljnq28uS+TOYwPbvAy0nDET0u6k05K17XdnpqPfDt0WK4Fl9138ndf5y+RyNTtTSo4ipRq06inSbi1FRalzum35HoHD69KrFTpO8Wla0nKNjyntxg8nFJSX8ymm16JJliV7bwmSdClJO6lCMk/KSuvozKZouxNRywGGb3UMvpFtL8jes6xyQZBkmRYEGVyLJFciCtkGTZWwpDFcZA0TRWixFFkSyJXEsQRYiaK4k0UaztRTcsLVS191+iaueZVJqKk29b2d6jT+iuev1aanGUZaqSaa8jisR2KquWWFSPd33bkpRj8ObJWpXCVKM5zpRWW01KbUb5rJ5U5eV7mxw/YlyzyjLw1Uu8hKOZNXT3vdPQs4zLB4Li+AoUq6qVHSqYLFU9W6bnLvKcm1onmdst9FY9A4YlpDo9TF3K3LuNFwrszQo08ip5fFncrvM5JWvv0R0PBYqFOcXeybt5I2GKeSDfkVcPVoO+jlrqx9TfTXYvh8JeJRTdnF5r2aej09TR4fshFSlGGSnCaUZpQcpuKd8qcpO2vS3I7ajVvoLErTMt0DdYtHCQowUIRUUlZJKx5p2ppKrxTNBwmoU1F5ZKbU4yaaa5NNbeZ6bGrnemttbeZzfZHsjKjOeJxNnVqTlNQ3UXJuWr66k1s26bgmE7mhTp/0xXo3qzNY2JnWOaDIskyLAgyuRORXIgrZBkmRYUrgK4yBonEgicSi2JZErii2KCJxJISRIoaCSumtVdNXW6ApxuKhRpzqzdoU4SnJ9FFXYHgHajsZHhFbvqnEFXrSlKrRpd3J4iTzZs9STlprvLnfY9d4JxCNelQxFN+CrThP/AFJO3psfP3HeLTxuMxGJqNt1HJpN3yQussV5JaHVeybtX3T+wVpeCTcsPJ/hb1lD9V6mcpuNY+vbuJYj7p21djV4XiacVo1LbK97mt4/xruIRtBzztpSWsU7c1uc5R7UVYO32epN38Mu6f5HPk7Y/lbHo2AqPRyVr8rmRiqnJHH8L7RVZuEJUJ55vRy+7+afI6Xvuu45Jlhcb2vo07SjbdvU2SNXQq+OC6v9janTHxxy9RIskJmkQZBk2RYFciuRZIrmQVSIMnIrYUXAVxkE0WRRCKLoIonBFsURigrVVBXfourCLUM16qTnzsuiJuj5v5snJrizThPaxxlUsHUw8ZJTqq0/KP8AT8W/ombLtNxaphKM6neOKinr4ZSb5JXWh4rxnitTFyc6sruK8MeUU39XvqJls46czCLzP+1mPgpuNWnLZxkjLlUtO/4bZfO99/mjYdncHSqVnKrG9OjF1ZrbPaSjGPq2vS5pHqnCsTHE4dU6+ui8W3mnfkzMw/D5JLLiPCuby3+af6HOYLB1MbONOlRSb1yQUpNRXPxPKkdTT9nFa18yi/70vyRzv5a9dcf3snTZ4DAwp+PM5za99tOy6LoZkJKTutV1OO4jwDFcOlGpnclK9oucskrK7Wj+h0PBMQ69CNam1FTunF/hknZozcNTZ/pcr2zMVG842v5W6m5wuInZZ/FpvszVU8PJzTm72WiN1SirDHaVdGqn5fHQZU2gy+h05MaWNEWiN31F3r6XHKJqlJFUy6NRS02fRkJxKjGkQZZJFbCogMCC6KLoIqgi+JUWRNdip5qjXKOnrzNijUYaWaUn1k39TObWDZYemXSRGiWTIrzT2w1stCjC/v1Urdf8VzyGNTwyfNv05np3tkqXlQh/TGT+Dk0vyTPK29P/ACTXwLitV93rbpY6LszQjUni4zkqaVC8ZtO141ob29TSuF3ptqzp/Z7UaxOIks6th5vNTj3rhapF5nHmlzXS5tltOzsq/wBrpSjiadCHdzjKv4aiyrlKF1vZHpnDlic0Zw4jCrDdz+z01TtzfvbLXmcNwmravCpFYKTtJZm7LVfzI8/I9D4fGdTDxlkw0IxVRuUP+W3bbfl19S7Z1HAdtcTiatSEPtFGtSg86lTyUUp3t4ryd9OnU3vZum4YKmnJO9Wbbje2vI1PHKd223hXr/KbhHfffVnU8Iw0nhKKy3a193KrPml67mMruNRk0IU80XGUm76L/EbPDU5K/n10LoUYp6Rivgki9GJGrUIUravVkmNkSoB2EhgY+IpipzzLXdaP9y6qYlF+Nrqr/US6pe4cylmRURRI2yiAAQZMC6JTAuiWIlN+F/B/kaXAv8zdTWj+DNFhH4n8TGbpg3uH2J1GU4d6FlVj4jx72tX+0Qb93Kkvm7nmyV1bnFxfps/0PSfazUzVIx/pj9W7I83wt73duaf5r9Bh4uSxLx+S0/T9Tq/ZepfaKzi60XHDzebDpOrG0oO6XO1r25nNUqdted/0Z1ns4oP7RWtCpN9xOyozVKqmpw1g3vJbpc7HRlv+F4lfaIy73BytGS72VKUJLTapDTN9T07htRPBuWfDtZarz04NYfeWrj+fqeY8Lxv/ABKcsRBOKaz1sJapDS1ml7x6dw2ung3PvaUko1X3sKOSmrOWrp+XNc9QlcRx2sntWwstv4dJwV78l19PmdbwRf8AD0ff1gn40ov0S2XTyOW41jVJW+1U5ar3cK4O/JLQ67hUWqNK6mnki/vH4n525LyMXxYzEiZCJIighJ2JswsVVsmxSMmMyZhUJGVFkhRUehh0P4j+Bk1paGLg3ecvgPsX5V1QokZFQx5HRhCwwADIgXQKIMvgIiUjQUH438Tfy2ZztP338TH6OmDe4Z6Eq8tCrDPQWKloyfD68b9pU74j45flc4nD6TtbRx1Xqjt/aND72MvQ46Ok30UX+ZrDwyW0Vpb/ADod57OMDRq1Jd8n3bhKEmpSg1KTShZrVO8fqjgoXTfPVs9P9mlDNSd0rd45LzatuXK6I3uC7M4inVU4YyTirpd5ShUnFPz2Z1uHU40e7lVz1LTXeqnGNm72eTbS/wBCune6Ser9RT4jTjU7t1Kd80KeVqebvJXyrprY1K51rMZwjET/AOrna/KlTi7eTWxtcPQVOMYJt5YxTbbbcrat+pKtWak481zCmzFs8aiyJISGyCE2anH1NYx6u/otf2NpVZpKkr1n/wBsF85P/Yzk3izqBlxMWiZKLEqrESKeG694/ghYyZPha+6b6yYx/ovi6ZRItqMpkdGEQEMK2Cwb6/QsjhmuaLxo1pjamWHdnqjTx4PUUm7w1fV/sdBcSRm4ytTKxr6ODmly+YVsHNrRL5o2SAcYcnlvbLsTjcVZ0YQduUqkYnKy9mfFE0+5g/C07Vqe+n7HvYrlmOi5beBr2dcUUv8Alla9/wCLS068z0bsLwDEYWioVqeSV27Zou2r6M7a4XFx2cmEsO80W4XtrfMll21tzNNV4RSnjW3e7q0MVa9vvabq5Wv9C+RtO0uJlSwtWrTspwUXFvk3JL9TjcP2ivVdSU25RVOk5O18zWJcfziTw9dti6MnK8Yc91K99Oa5EqdGXRlfZ7FSq0I1JvNJymr7XSk1H6WNlccd9m9dMZU5dGHdy6MyrgOJtgVqU/6WajD4Kq51JOnJZp6XX4Ukl+T+Z01wuThKsysaqnhZr8L+hZ3E/wCn8jZXAcE5NFicBVltH6r9zKw2FnClGLWuraujZlcmWY6LltrZ0J9Pqit4afT6o2jEa0m2r+yz6fVAbMCaNpgAXNIBoLgQMTYCYUnITkKRCTAlnHnKHIjnAo4/aWHnF6qUqKa6p1IaHkvHuJRo1K8FhG69PFU5xqReXDvupfd56eXW6lrqt0eq8Yn9zL++j/8AWBh4zhEKtHE03Zd9Wo1JdbRcL/SH1A2fAouNCCdk7XdlZXersvibJMxMKrR9WZCAsTHciiSQABKwgAAEwhNkR3EyhAAAIBgA7AAwAEAAMVgGBBxIuBaFgMaVMonAz8onSJpWkxsM0crvZuL038MlJfVGVFaP4mRXwjs2tRRpPXQaFmHp6GQohQjaKJlQrDQCAYmAgBiYAAhDYgAAAAAAAkAAUAAAAAwIAAAAGhDKGNERgFwEAAAAQIAAAEMCiI7AAAFgAAsAWAAHYAAQAAAMAICwABQAAACGAAAABACQwKEAAAxAABYQAAAAAOwAA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0" descr="data:image/jpeg;base64,/9j/4AAQSkZJRgABAQAAAQABAAD/2wCEAAkGBhQSEBQUEhQUFBUVFRYYFxQWFhUVGBUUFRQXFBUXFBQXHCYeFxkkGhQXHy8gIycpLCwsFR4xNTAqNSYrLCkBCQoKDgwOGg8PGikcHCQwLCopKSkpKSwpKSkpLCkpKSksKSksKSkpKSkpKSkpKSksKSkpKSwpKSwpKSwsKSwpKf/AABEIAOMAoAMBIgACEQEDEQH/xAAbAAABBQEBAAAAAAAAAAAAAAAFAAECAwQGB//EAEYQAAIBAgQDBgMEBwUFCQAAAAECEQADBBIhMQVBUQYTImFxgTKRoSNSscEUQmLR4fDxJDNykqIVFnSytDQ1Q1Njc4Kjs//EABkBAAMBAQEAAAAAAAAAAAAAAAADBAECBf/EACURAAICAgICAgIDAQAAAAAAAAABAhEDMRIhBCIyQRNRI2GBFP/aAAwDAQACEQMRAD8A8yWpVFalXZQKlSpUAPW9OFzZ7zOoOsJrJA5ztQ+iE+G16H6kiuJtrQ7Eou7MFPNKlXYkVIVu4LwtsTiLdhCA1xsoJ2BgmT5aVlxGHZHZGEMpKsDyIMEfMUAQpUQxvBLlrDWL7aLf7zIPK2VE++Y/Kn47wn9GuKmbPmtWrkxEd7bDxE8s0TQAOmnz1v4zwjuO58WbvbFu7tGXPPh31iN6S8I/sbYnN8N8WskdbZuZs0+URFaFmDPTFq6nH9msHYYJexl1XyI5VcKWA7xA4GbvNdGHyrLw/s/h7lvEXnxLpZs3LaKwsF2fvM+UlM4y/DtrWGWc/NNNG+KdnkWx+kYe/wB/az928obT23IzKGQk6EAwQeVBKDRTTqajTigCtalURUqAFT06ISQBqSYA6k6V2nC+xKK6m82fTVACBP8AimSKXPIobHYsMsj9TkcLgXuTkRmjeBMetbb9shbUgghdj616ALVnDKQoFtSZ9TtXGcfxfeX5BBAiCOYFTrLzlrou/wCZYoXfYAJpVK8IY+pqE1WeY9nQ9iDlxL3f/Jw+IuT0IssFPzYUSxPCDxC5hsQpjvvBiW5W7tlZu3G6BrQz+oNczw/irWVvBQp760bRJmQpZWJXz8Ma+dWcP4/ds2b9m20JfUK48gZ06EglT5E1pzR0naTioxeAZ0EW7GLCWl+5Yexltj/6pPmTQ3tz/wBot/8ACYX/APBKE4firJh7tgAFbrW2JMyrWixUr/mIM0Tw/aoG3bTEYaziTaXLbdzcVgg1CMUIzqOQPzoAl2y3wflgcP8Agxp7f/cz/wDHJ/07UsPjb9+9dxr27NxLagOt0AWgpXIlpFka5RChdRE1k4v2iF20tm1Zt2LKuXyIXYtcZcuZncknTQDlQYdJ2t4nhUxIW7g++cWcPNzv7lufsEjwqCBppVfZq7hThMWcRbdcO2Jwvhtuc1sHvYOYiXC8+ZobiO2a3CGu4LCXHCopdhekhFCLMXByAoW/HD3V60ttES9cS4VXN4DbzZVSTt4zvNABjtdiBYBwVqyLVrOLpfvDdN/wxauByAMmUyABzNcrRDEcae5h7dhwrC0Sbbmc6K29sGYKTrB2J0odQahU4pqeg0rWpCoinFAGjA3At1GOwZSfQGvRsT2gtKFOYTIMeUV5lW2+2YZh0Ej8any4+bRb42b8afR0vHOOW79s6HRgBQ7C8Pttbd3fKQcqDeSAN6CC4Yjzqa3CdCdKxYuK6Yx+UpO2jTxnAMjBtCrKCGGo6a9DpsaKf7AGKw9m5hEPeBls37QJP2jH7K6J2V9QeQK0Gu4shSoJIMTPlrRvsDi3S7iMjFf7HiToY1W3mU+x1FOhddkWbi5XEwdprFm1dFmxBFlQly7JPe3R/eMOig+EeQnnWnsf2bGMe8hOUrZZkJMDvSyrbB9S0e9c/XR8Hc2+HYu4pILXcNbUjcEM94x5+BTXYoAphWLi2FOcsFC885OXLHWdK6bjnZdMNjsLYkOrixnIOjM1zu7wBHLMGHtRVnQA8XGWWSFt6acQPgY5egE3vcUNv3wbHCr7H4Lly2zH/wBLErdkn0uE0GAjjNrJir1hSwtJiXC28xyiHyDSd8oid4rok7P2Fx3EFWz3owwZrOGzNDwygzHiYKpLQNTHlQ3jnBbzcWu21tsWuYlmQAE5le5mVgdisGZ2q3j1u8+PxuLwpMWcQSbltvEskqHAGuWVOu2o60AY+9w2IxOGFux3Oe5bW9bDE2zNxVm3JzLKkyCd9q02uz1nv8ZcvZlwuFusuVD43Y3GW1aQnYnLqx2AojirYuPw3FtbFq9fvgXFUZRc7u7bAvqn6uaSDGhIpNa/Sf8AaWESO+OLa/aXbve7e4r21ndsrSBzg0ACP948ITlPDrIt/s3LwugdRdLRm/8AjFBuJraF1u4Z2tT4TcAVoiYYDSRqJ5xTW+GXWud2LVw3JjJkbNPTLE0c4F2cKYxhigBbwqm7fAIYZUAItyNMzMVSOpIoNL+MdkUtYBLiknEW8j4m39y3iNbBjlEQf8dclXfYPthg7mKutcw95f0vNbvO2IzqEuEDN3eQaKQpGumWuN4vwxsPfuWX+K2xU+cbMPIiD70AgetSFRWpCg0et2Fw5Np2GykT7j+FYRR7hyRg7h+8/wCApeR0ijx48pf4wOAKd2gaVEU906D1roWVVbh8SyElGKkqVMGJVhDA+RFU09dCx6s/SnyZMxyZs2SfDmAgNHWCR71fw1wC8sFBtuNdiSug260Qs4qwEsTMozSIUkEhfG+viGYEx0HzDAP3zZcsnLM5Z0zREx1gATUjiWKBCzZASwWdAxEEgdTA+VEbT2u/utKnxzbLZlWC8k+HY5dq2XTh2ZizIZ7wjV9JuMwOXTXKV0n86AsxWu1WLW13K4m8LcRkDmAvQcwPIaVjwHE7th89m49txpmQkGDuD1HkaI5cPOndbeAs13X4f76Nj8W3P2qrHph+7+zPiz/tFiktvOg0y8vfegDLjOL3rt0Xbl13uAgh2YlhlMiDyg9KztiGLlyzZycxaTmzEzM7zPOjd3CWMmYBMrNcVXm7HhVTbznkTJn8qpxtvDBHyEFpaDLT8Xhid1y/WgBP2zxpTIcVfKxEZzt0zb/WhiYtwrKGYK8Z1BMNlMjMOcEzROyuH7u3mK5jox8cqGU+IgHXK2X2mrsO+HkMpVCLilfikKtwAg7zKAn3jlQAAq3EYp7jZrjM7QBLGTCiAJ8gIovbt4aFk2yZOaS4kFX6dGy9KF44Jn8EZSqmBMBiozDXoZ/fQaY1qVRWpUGD10uMtd3hEX9mT6nU0AwdnPcRerAe0610vaVvCB5VNlftGJ6Pix9JTOZApXRoPepKKli0gL6U++ySumzPSpAVIWz0NdChqVIilQAqelSoARo0vZrxAd5uNYQn9UN4TMEaxOn1oLTi6ep021Onp0oANDs8DoGf4J1UQXm5oIO32dZ+H8HFxAxZllmEZJHgUOYM6kgwB1FDRcI2J+ZFNnPU/M0AGxwEGBr8bS+U6rkRgCpO8sRpUU7PgOqsXJLkaWyU0cpDMGBB0mOhoP3h6n5mm7w9T13O/WgAzb4CCqCWB0JIQmcyFwE18UZYO0E0MxuG7t4BJEKwJEaMoYae8b1T3h6n5nnvTEzQBUtSqK1KgAjwAf2hfKT9KJ8fuSKHcAH2pPRT+Qq3jF2WqWSvKj0sT4+MzAgrd+hNdyZROhk9KxKK6vsrZzIxjQHX25U2TrsRijy9WD7fBogfU9KK2+ziCwpIOZpM9NoA9qVpszzEZmAG+g1O3oPrW7H8bIhSgKgEAg6A8qmnOTZ6GPHBLRzmK4blEg6SR/l50MvYLoIPlz9q6XFMvdpGpKz6amsJQFp6sNPauoZZfYrLgg9HNkRTUR4rhxJZdpodVcXas8yceLoUU1EsBwR7tvOGtqobL42yyfDt/nH8ith7IXCYS5abQn4xMAEmRy0GvTnWnBVguArdshluqrQ5ZXgAZWAEazr1I6Va3ZtFuKvfB5Fw/Z5Zbu4AVQ5EMZO/TSapt9mLhLDPa8LBZL6ElQ2h56EedPZ7Mllb7WzmV8mXNvChpU8xrG2pFBhqsdkQ2Um+iqTqDGYLmCmYJUsAdYMSImoN2SACk4myA2x1OkEzA5QPnpWW/wBm2VC/eWSAFJAYTDBYgcyMxB6ZabFdm3RGcvZIWTAcZj4yghfOJoA22+x/NsRajKx0M/CsjU6ZZIGb1oTxTh3cXMmdX0BldtZ0+k+hFbf91XmO8sa7S4BnY+hGvyih+NwBtNlJVtJlDI1nn7UAYRUqipqQoNCXBFOdj0X8wKfiR8dGMDwru7JnR2EnrH6ooLxBSHg9KlUk8jPScXHx1ZStaLtyEAlhOoAJgmdZHWI18qzrWhrasq5myxPKaa9k8dOiGGx5UgNLJOqkmD1joa6/A9mwct1bi92+sa6yZiNa444F9wMw6rr8+ldz2bwYXDnvmKhUJ8lkwff99JzVXqP8ZvlUh+LcGtG22R1V9YOaQfKOQrkbGNA0MgjrzPOjPEOHJcIXCwQTsCcxJ3OvKB7UUxvZPNaBKAXABqpBMjmRzriPS7KcsW310cZdvaMvUH57ih9a+IWirspBkVlirILo8rK3ypjUlMbaemmnTTlUrdsswUCSSAB1JMAfOoxXQoaminp8tAEYpRT0xoAUU601SFAFIohwRAb9uRIBmPQSPrQ9aOdmMJNzP93QeZI1+n4iuZaO8auSR0OFv52csNo/P5UFxeI7u4dQ4Oqn7txZyNHUSfnRBbJQXIG8bbyJmRXNOZYnzqPFH2bPU8iS/EohG1xIScqwoAKLyS4CWDDXkzvHkRVlji47zKF8AAKAfqXASwYSdIZmjyIoZmyrWhcDl7tt8xIOk6+VUN1sh4WqX+nYcL4ijEQB4IhREEZszddCSw+U1bx3jGW25I7yAAFZQASzKYYAklfD15+55FMBdRwyZomRyj2rq8LcvC33iAE7R1jeKmk0naKMWKUutUWcF7UKUd1Uq7Eg7eEBCYUT4R4uUDQwBzv4l24QWhbKEqFBYC4qhnBBgiS52j4Y31Nc/jMebzQbZtXATLgRqdPF1oHieHkMQzAmYkaz86fCcbDLhko9d/2HMLxzDsrBnxIY/C5YSAShKlsxMeDr+saI4biGHBDW7jpDBiogd4QBOedzpuZ35GTXGDBDPlkzmy6CeccvSiGI4LbVGZb66AkKdCQCQDptPTzqtTtEDTWzqexvA7F9LuLvXWtqmTMqwpzWsjaNOoOQaQPiiuev3LdzvhZ71VyFQr3Fe2NR4yYkkkSTA1Y6nYjeH8de3YuWP1Lm/kTp+VDc0c6Xbb7NdUEf01bcKCzKjyFBXJcXvM47z9qPDop23G1J+LwhVXvFj/4jHKwlrZyyHJy/Zk77udOZGUqDg2Y/H951/vLjLJnLbbLkQdAuU6DQTpWKlSrQFTimpUAVqK6rAJ3WFY7HJ/qufwiubwNnPcVepA9uf0rquKNFgftXB8p0+gpc/wBFGBbZccRoCDBgT0JHWhXEcSk+O3DdQYnzB5+9Zb+NKtVGIxROmhB68v3UmMHdlWTLGqLO7tEg942h2yH99bF4taAAyO5GxJyiduUmheGw5dgo3Nddwjs/btrnY528xovlHWtyuMdnHjxnkfr1/YIOOuEbZF6LMn3OtXHtJcAhYEVu4hZGtc3cOppWPjP6KsylgXTCV3j1xh4onrUMLbkhnnfehjtRPhuMbK2xAOggcvUUyUFFWhEcspyplWNtPbulwwMkkHQTPlWPF4pr90s2UM3QBFECBA2G1dBh7q3fC2oPpp09KD8T4cbTkbjoZB9jTceS+ibNiad/QOuWypgggjkahWy3iAwy3NhoH3K+v3h/Iq9eAtnylk2mcwOkTp1Mct6cTpWDKVary2gpyFmPJjp/prLWA0Kmp6VBg1I09MaANvALc3Z+6J+ZCj8aMcaf7FfIqfxoTwRoDn/2/wDnFbOOXdMvSPoTSpfIqx/AEXmkzTCoipUwnbthnswB3pYx4VO/nXTWMQDI2PP+Nclwd4Y/L570UtcRykE65dD1Kzofao8kXKRdhycIo049TrOm2lcu7yx9aK4fGhrd533LkjrtAHoBQYtNMxQ42g8jN+RIusLLDpufSiXC7KshGoYkkEERrMTNUYI5ELaaj6VLDY5yCQYgMeg8tBWybdhCKjV7ZYbFxLmgOu4jU+3Onx2LNxcuuYcjpI6Gazvf1RiCRvG8bgx5TqPWiYujEPZBJkNE/swSdd4rKW2c8m04rRzL1JLxBBnaCPUbGt3HeFtYuQdVYkq3UAwff+FDaoTtWRtNOgs1pMRqkJe+5sl09V+6/lseUbUKuIQSCCCDBB0IPQjkaSmiyYpMQAt9srgQt+J22W9zYftbjzFdHIIpVpv8OuI+Qoc3IDxZgdipHxA8iKzkHpWANUTUqY0AbuFJ9jfb7otn/XT8TuSfWtPZqznt4heqD5+KKwX38I61w9ofF1Boz04pqYmuhBdYvQa0m/4jOxmfQ/1ofWm04nX+ZrK7s65OqJLce2dDvsSAQfnUEE7b9P3VosAMQhOh2PQ8j6U64Qs0DR1Os+X9KxtI6gmzQi5gFFSQIoNrQz8T9CdgPIGtHckDXTSSBpr00oUwIYgAnb570hdl+T1in+zZbJspDqcxkDXTT+tV4LEEMD00HQa0a73NbAYA6A6gHl9D+6sOJw0bDTUj31rhTT6Zy8bVNaN/EWF/CnqozL6jRh7j8K5CjfC8bCMDyH0oPeSGI6GKdiTVxJs1OpEKcNTU1PJwha4q/hBZhl+Egxlgzp01oviAmKXLnVbp+Fj4VvHpcGyXP2tjz61zQNW2LwXdc3TWK2zpMhfsMjFWBVgYKkQQfMVWaP4vAXb9lboZHKCCig51QbST8YH0oAaw50HeyQhbzf4R/wAxoZjUhj/iNEuzTRZveq/gaw464Dvv1/fS2/YpS/jMNMacimphMPW7BYXvFMHxDl5dRWCrsLcKupBjWuZXXR3Cr7CCYMqdeX8jetHE7ZIDiQY+o3Hy19jWy9fKmZMdRt/GrrN1boKsBPI+fI1J+Rumyz8KV0AcBiiWysdGotwxB3l72j3rK3AzmzLCkalDMgzrU8Ffy37kyPCTHoNPxrqdP4m45NJKX7NwUMJ5iR7cqvtyywNzof4VRhR4W9fpy/GrsPYY6ifX+NSvop2c6E7s3FYEGIjrJrHiz4z/ADyrqeNYMvbzR4lI1G8TrP41ydxpJPU1dhly7POzR49EaanpqeTl9tFiSTPT+d6heYE6aCoTSrDb+jZgOJtaYFTBFX8YxVq741GS5+sAPC3mOhoZTGg2wlwG7pdXqoPyMfnUL1rM0eUk/Wq+BP8AakcijA+kT+VXLqCedxoHkOZ+VLlux+N3GjFctQB5/hyquK1XhmZQPb05fSt9vBLG1a5pbMjhc26A0UqI3uHyfD8qxXLZFdRknoXPHKGzVb4hIAbcc+RHmK1YXFANMgR+1QgLVow5GvLqNa4lCIyGWR097ioLZgQYAJjXy/IUOxV8d+rxps3mpkT8j9KZnGVLg2Eq0dDqPrWEs2jHYmNf586VCAzJI6PD2IUqddT7jlSscXFpct9WOUwGAkHoSOsVfw7xKk6yI9xpUeKYde7Ibz1qWvapFSk6tbL8Lxm1cYm3z0KMI8O0+nKuM4gii64XYMQB6GtPCP7wannr9P3VhvsSzZjJkz6zr9auxw4ukQ5ZuaTeyulSpU4nFT01KgByKanFMaALuFWSzkDeCPmYP50Tv2wCY2QBB6n4j8qzdmXAutP3GPy1q3HvCeZ192/hSp7RVirhZTY1eeQH9KIqNKy4e1Gnp71vyQKnyPsrwqkVNoKyYoAittxulZLzA+tENm5V0zBctAL501u4VOhj86hceWqNV112eY3T6CuHYFCumv48qx429JiIioLfgaVfj1BCuI1Go8+tLUakNlPlEM8BxEpHnP0iqsc/esUBgUKw+NNtTG5H0qzBXPma4lDts7xzTSiarGGFtTrLSIMciDp9JoZxBYuHzg/MTRxACjg7wCPVZ/I0H4iPhPUR8j/GuscrfYZoJR6MVKlSp5IKlSpUAd72T7P4e5hg7glkvHvJZ1HdoqXWBygiDb7z4iJywDNDe3nDkt3xkCgPbLBVVFy5GKz4GZSrhc415jSh/AO0Bw7Md86qrKfhYK6tJGomARqOc0/aTtM2KIlUXKGChARlUwYk77DkOdBn2S4NgkDmB+q3M8x61o4ngkkac+p6Dzp6VJlsph8GLCYZcx05+dab1oRSpVPLZZDRlayP5JrLibI6fjSpUyOznJoxthV6fU1D9HXp9TSpVQeeIWB0+pq6xZE7bA9aVKufoBNhlOpGp8zVtmyAdPzpUq5loMfyCOHXUeY1+tZOI2AVGmzefSnpUiOyvJoGnDr0+ppv0den1NKlVBMOuGXp9TTnDLpp9TSpV19ARGHXp9TTrhlnb6mnpVhj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2" descr="data:image/jpeg;base64,/9j/4AAQSkZJRgABAQAAAQABAAD/2wCEAAkGBhQSEBQUEhQUFBUVFRYYFxQWFhUVGBUUFRQXFBUXFBQXHCYeFxkkGhQXHy8gIycpLCwsFR4xNTAqNSYrLCkBCQoKDgwOGg8PGikcHCQwLCopKSkpKSwpKSkpLCkpKSksKSksKSkpKSkpKSkpKSksKSkpKSwpKSwpKSwsKSwpKf/AABEIAOMAoAMBIgACEQEDEQH/xAAbAAABBQEBAAAAAAAAAAAAAAAFAAECAwQGB//EAEYQAAIBAgQDBgMEBwUFCQAAAAECEQADBBIhMQVBUQYTImFxgTKRoSNSscEUQmLR4fDxJDNykqIVFnSytDQ1Q1Njc4Kjs//EABkBAAMBAQEAAAAAAAAAAAAAAAADBAECBf/EACURAAICAgICAgIDAQAAAAAAAAABAhEDMRIhBCIyQRNRI2GBFP/aAAwDAQACEQMRAD8A8yWpVFalXZQKlSpUAPW9OFzZ7zOoOsJrJA5ztQ+iE+G16H6kiuJtrQ7Eou7MFPNKlXYkVIVu4LwtsTiLdhCA1xsoJ2BgmT5aVlxGHZHZGEMpKsDyIMEfMUAQpUQxvBLlrDWL7aLf7zIPK2VE++Y/Kn47wn9GuKmbPmtWrkxEd7bDxE8s0TQAOmnz1v4zwjuO58WbvbFu7tGXPPh31iN6S8I/sbYnN8N8WskdbZuZs0+URFaFmDPTFq6nH9msHYYJexl1XyI5VcKWA7xA4GbvNdGHyrLw/s/h7lvEXnxLpZs3LaKwsF2fvM+UlM4y/DtrWGWc/NNNG+KdnkWx+kYe/wB/az928obT23IzKGQk6EAwQeVBKDRTTqajTigCtalURUqAFT06ISQBqSYA6k6V2nC+xKK6m82fTVACBP8AimSKXPIobHYsMsj9TkcLgXuTkRmjeBMetbb9shbUgghdj616ALVnDKQoFtSZ9TtXGcfxfeX5BBAiCOYFTrLzlrou/wCZYoXfYAJpVK8IY+pqE1WeY9nQ9iDlxL3f/Jw+IuT0IssFPzYUSxPCDxC5hsQpjvvBiW5W7tlZu3G6BrQz+oNczw/irWVvBQp760bRJmQpZWJXz8Ma+dWcP4/ds2b9m20JfUK48gZ06EglT5E1pzR0naTioxeAZ0EW7GLCWl+5Yexltj/6pPmTQ3tz/wBot/8ACYX/APBKE4firJh7tgAFbrW2JMyrWixUr/mIM0Tw/aoG3bTEYaziTaXLbdzcVgg1CMUIzqOQPzoAl2y3wflgcP8Agxp7f/cz/wDHJ/07UsPjb9+9dxr27NxLagOt0AWgpXIlpFka5RChdRE1k4v2iF20tm1Zt2LKuXyIXYtcZcuZncknTQDlQYdJ2t4nhUxIW7g++cWcPNzv7lufsEjwqCBppVfZq7hThMWcRbdcO2Jwvhtuc1sHvYOYiXC8+ZobiO2a3CGu4LCXHCopdhekhFCLMXByAoW/HD3V60ttES9cS4VXN4DbzZVSTt4zvNABjtdiBYBwVqyLVrOLpfvDdN/wxauByAMmUyABzNcrRDEcae5h7dhwrC0Sbbmc6K29sGYKTrB2J0odQahU4pqeg0rWpCoinFAGjA3At1GOwZSfQGvRsT2gtKFOYTIMeUV5lW2+2YZh0Ej8any4+bRb42b8afR0vHOOW79s6HRgBQ7C8Pttbd3fKQcqDeSAN6CC4Yjzqa3CdCdKxYuK6Yx+UpO2jTxnAMjBtCrKCGGo6a9DpsaKf7AGKw9m5hEPeBls37QJP2jH7K6J2V9QeQK0Gu4shSoJIMTPlrRvsDi3S7iMjFf7HiToY1W3mU+x1FOhddkWbi5XEwdprFm1dFmxBFlQly7JPe3R/eMOig+EeQnnWnsf2bGMe8hOUrZZkJMDvSyrbB9S0e9c/XR8Hc2+HYu4pILXcNbUjcEM94x5+BTXYoAphWLi2FOcsFC885OXLHWdK6bjnZdMNjsLYkOrixnIOjM1zu7wBHLMGHtRVnQA8XGWWSFt6acQPgY5egE3vcUNv3wbHCr7H4Lly2zH/wBLErdkn0uE0GAjjNrJir1hSwtJiXC28xyiHyDSd8oid4rok7P2Fx3EFWz3owwZrOGzNDwygzHiYKpLQNTHlQ3jnBbzcWu21tsWuYlmQAE5le5mVgdisGZ2q3j1u8+PxuLwpMWcQSbltvEskqHAGuWVOu2o60AY+9w2IxOGFux3Oe5bW9bDE2zNxVm3JzLKkyCd9q02uz1nv8ZcvZlwuFusuVD43Y3GW1aQnYnLqx2AojirYuPw3FtbFq9fvgXFUZRc7u7bAvqn6uaSDGhIpNa/Sf8AaWESO+OLa/aXbve7e4r21ndsrSBzg0ACP948ITlPDrIt/s3LwugdRdLRm/8AjFBuJraF1u4Z2tT4TcAVoiYYDSRqJ5xTW+GXWud2LVw3JjJkbNPTLE0c4F2cKYxhigBbwqm7fAIYZUAItyNMzMVSOpIoNL+MdkUtYBLiknEW8j4m39y3iNbBjlEQf8dclXfYPthg7mKutcw95f0vNbvO2IzqEuEDN3eQaKQpGumWuN4vwxsPfuWX+K2xU+cbMPIiD70AgetSFRWpCg0et2Fw5Np2GykT7j+FYRR7hyRg7h+8/wCApeR0ijx48pf4wOAKd2gaVEU906D1roWVVbh8SyElGKkqVMGJVhDA+RFU09dCx6s/SnyZMxyZs2SfDmAgNHWCR71fw1wC8sFBtuNdiSug260Qs4qwEsTMozSIUkEhfG+viGYEx0HzDAP3zZcsnLM5Z0zREx1gATUjiWKBCzZASwWdAxEEgdTA+VEbT2u/utKnxzbLZlWC8k+HY5dq2XTh2ZizIZ7wjV9JuMwOXTXKV0n86AsxWu1WLW13K4m8LcRkDmAvQcwPIaVjwHE7th89m49txpmQkGDuD1HkaI5cPOndbeAs13X4f76Nj8W3P2qrHph+7+zPiz/tFiktvOg0y8vfegDLjOL3rt0Xbl13uAgh2YlhlMiDyg9KztiGLlyzZycxaTmzEzM7zPOjd3CWMmYBMrNcVXm7HhVTbznkTJn8qpxtvDBHyEFpaDLT8Xhid1y/WgBP2zxpTIcVfKxEZzt0zb/WhiYtwrKGYK8Z1BMNlMjMOcEzROyuH7u3mK5jox8cqGU+IgHXK2X2mrsO+HkMpVCLilfikKtwAg7zKAn3jlQAAq3EYp7jZrjM7QBLGTCiAJ8gIovbt4aFk2yZOaS4kFX6dGy9KF44Jn8EZSqmBMBiozDXoZ/fQaY1qVRWpUGD10uMtd3hEX9mT6nU0AwdnPcRerAe0610vaVvCB5VNlftGJ6Pix9JTOZApXRoPepKKli0gL6U++ySumzPSpAVIWz0NdChqVIilQAqelSoARo0vZrxAd5uNYQn9UN4TMEaxOn1oLTi6ep021Onp0oANDs8DoGf4J1UQXm5oIO32dZ+H8HFxAxZllmEZJHgUOYM6kgwB1FDRcI2J+ZFNnPU/M0AGxwEGBr8bS+U6rkRgCpO8sRpUU7PgOqsXJLkaWyU0cpDMGBB0mOhoP3h6n5mm7w9T13O/WgAzb4CCqCWB0JIQmcyFwE18UZYO0E0MxuG7t4BJEKwJEaMoYae8b1T3h6n5nnvTEzQBUtSqK1KgAjwAf2hfKT9KJ8fuSKHcAH2pPRT+Qq3jF2WqWSvKj0sT4+MzAgrd+hNdyZROhk9KxKK6vsrZzIxjQHX25U2TrsRijy9WD7fBogfU9KK2+ziCwpIOZpM9NoA9qVpszzEZmAG+g1O3oPrW7H8bIhSgKgEAg6A8qmnOTZ6GPHBLRzmK4blEg6SR/l50MvYLoIPlz9q6XFMvdpGpKz6amsJQFp6sNPauoZZfYrLgg9HNkRTUR4rhxJZdpodVcXas8yceLoUU1EsBwR7tvOGtqobL42yyfDt/nH8ith7IXCYS5abQn4xMAEmRy0GvTnWnBVguArdshluqrQ5ZXgAZWAEazr1I6Va3ZtFuKvfB5Fw/Z5Zbu4AVQ5EMZO/TSapt9mLhLDPa8LBZL6ElQ2h56EedPZ7Mllb7WzmV8mXNvChpU8xrG2pFBhqsdkQ2Um+iqTqDGYLmCmYJUsAdYMSImoN2SACk4myA2x1OkEzA5QPnpWW/wBm2VC/eWSAFJAYTDBYgcyMxB6ZabFdm3RGcvZIWTAcZj4yghfOJoA22+x/NsRajKx0M/CsjU6ZZIGb1oTxTh3cXMmdX0BldtZ0+k+hFbf91XmO8sa7S4BnY+hGvyih+NwBtNlJVtJlDI1nn7UAYRUqipqQoNCXBFOdj0X8wKfiR8dGMDwru7JnR2EnrH6ooLxBSHg9KlUk8jPScXHx1ZStaLtyEAlhOoAJgmdZHWI18qzrWhrasq5myxPKaa9k8dOiGGx5UgNLJOqkmD1joa6/A9mwct1bi92+sa6yZiNa444F9wMw6rr8+ldz2bwYXDnvmKhUJ8lkwff99JzVXqP8ZvlUh+LcGtG22R1V9YOaQfKOQrkbGNA0MgjrzPOjPEOHJcIXCwQTsCcxJ3OvKB7UUxvZPNaBKAXABqpBMjmRzriPS7KcsW310cZdvaMvUH57ih9a+IWirspBkVlirILo8rK3ypjUlMbaemmnTTlUrdsswUCSSAB1JMAfOoxXQoaminp8tAEYpRT0xoAUU601SFAFIohwRAb9uRIBmPQSPrQ9aOdmMJNzP93QeZI1+n4iuZaO8auSR0OFv52csNo/P5UFxeI7u4dQ4Oqn7txZyNHUSfnRBbJQXIG8bbyJmRXNOZYnzqPFH2bPU8iS/EohG1xIScqwoAKLyS4CWDDXkzvHkRVlji47zKF8AAKAfqXASwYSdIZmjyIoZmyrWhcDl7tt8xIOk6+VUN1sh4WqX+nYcL4ijEQB4IhREEZszddCSw+U1bx3jGW25I7yAAFZQASzKYYAklfD15+55FMBdRwyZomRyj2rq8LcvC33iAE7R1jeKmk0naKMWKUutUWcF7UKUd1Uq7Eg7eEBCYUT4R4uUDQwBzv4l24QWhbKEqFBYC4qhnBBgiS52j4Y31Nc/jMebzQbZtXATLgRqdPF1oHieHkMQzAmYkaz86fCcbDLhko9d/2HMLxzDsrBnxIY/C5YSAShKlsxMeDr+saI4biGHBDW7jpDBiogd4QBOedzpuZ35GTXGDBDPlkzmy6CeccvSiGI4LbVGZb66AkKdCQCQDptPTzqtTtEDTWzqexvA7F9LuLvXWtqmTMqwpzWsjaNOoOQaQPiiuev3LdzvhZ71VyFQr3Fe2NR4yYkkkSTA1Y6nYjeH8de3YuWP1Lm/kTp+VDc0c6Xbb7NdUEf01bcKCzKjyFBXJcXvM47z9qPDop23G1J+LwhVXvFj/4jHKwlrZyyHJy/Zk77udOZGUqDg2Y/H951/vLjLJnLbbLkQdAuU6DQTpWKlSrQFTimpUAVqK6rAJ3WFY7HJ/qufwiubwNnPcVepA9uf0rquKNFgftXB8p0+gpc/wBFGBbZccRoCDBgT0JHWhXEcSk+O3DdQYnzB5+9Zb+NKtVGIxROmhB68v3UmMHdlWTLGqLO7tEg942h2yH99bF4taAAyO5GxJyiduUmheGw5dgo3Nddwjs/btrnY528xovlHWtyuMdnHjxnkfr1/YIOOuEbZF6LMn3OtXHtJcAhYEVu4hZGtc3cOppWPjP6KsylgXTCV3j1xh4onrUMLbkhnnfehjtRPhuMbK2xAOggcvUUyUFFWhEcspyplWNtPbulwwMkkHQTPlWPF4pr90s2UM3QBFECBA2G1dBh7q3fC2oPpp09KD8T4cbTkbjoZB9jTceS+ibNiad/QOuWypgggjkahWy3iAwy3NhoH3K+v3h/Iq9eAtnylk2mcwOkTp1Mct6cTpWDKVary2gpyFmPJjp/prLWA0Kmp6VBg1I09MaANvALc3Z+6J+ZCj8aMcaf7FfIqfxoTwRoDn/2/wDnFbOOXdMvSPoTSpfIqx/AEXmkzTCoipUwnbthnswB3pYx4VO/nXTWMQDI2PP+Nclwd4Y/L570UtcRykE65dD1Kzofao8kXKRdhycIo049TrOm2lcu7yx9aK4fGhrd533LkjrtAHoBQYtNMxQ42g8jN+RIusLLDpufSiXC7KshGoYkkEERrMTNUYI5ELaaj6VLDY5yCQYgMeg8tBWybdhCKjV7ZYbFxLmgOu4jU+3Onx2LNxcuuYcjpI6Gazvf1RiCRvG8bgx5TqPWiYujEPZBJkNE/swSdd4rKW2c8m04rRzL1JLxBBnaCPUbGt3HeFtYuQdVYkq3UAwff+FDaoTtWRtNOgs1pMRqkJe+5sl09V+6/lseUbUKuIQSCCCDBB0IPQjkaSmiyYpMQAt9srgQt+J22W9zYftbjzFdHIIpVpv8OuI+Qoc3IDxZgdipHxA8iKzkHpWANUTUqY0AbuFJ9jfb7otn/XT8TuSfWtPZqznt4heqD5+KKwX38I61w9ofF1Boz04pqYmuhBdYvQa0m/4jOxmfQ/1ofWm04nX+ZrK7s65OqJLce2dDvsSAQfnUEE7b9P3VosAMQhOh2PQ8j6U64Qs0DR1Os+X9KxtI6gmzQi5gFFSQIoNrQz8T9CdgPIGtHckDXTSSBpr00oUwIYgAnb570hdl+T1in+zZbJspDqcxkDXTT+tV4LEEMD00HQa0a73NbAYA6A6gHl9D+6sOJw0bDTUj31rhTT6Zy8bVNaN/EWF/CnqozL6jRh7j8K5CjfC8bCMDyH0oPeSGI6GKdiTVxJs1OpEKcNTU1PJwha4q/hBZhl+Egxlgzp01oviAmKXLnVbp+Fj4VvHpcGyXP2tjz61zQNW2LwXdc3TWK2zpMhfsMjFWBVgYKkQQfMVWaP4vAXb9lboZHKCCig51QbST8YH0oAaw50HeyQhbzf4R/wAxoZjUhj/iNEuzTRZveq/gaw464Dvv1/fS2/YpS/jMNMacimphMPW7BYXvFMHxDl5dRWCrsLcKupBjWuZXXR3Cr7CCYMqdeX8jetHE7ZIDiQY+o3Hy19jWy9fKmZMdRt/GrrN1boKsBPI+fI1J+Rumyz8KV0AcBiiWysdGotwxB3l72j3rK3AzmzLCkalDMgzrU8Ffy37kyPCTHoNPxrqdP4m45NJKX7NwUMJ5iR7cqvtyywNzof4VRhR4W9fpy/GrsPYY6ifX+NSvop2c6E7s3FYEGIjrJrHiz4z/ADyrqeNYMvbzR4lI1G8TrP41ydxpJPU1dhly7POzR49EaanpqeTl9tFiSTPT+d6heYE6aCoTSrDb+jZgOJtaYFTBFX8YxVq741GS5+sAPC3mOhoZTGg2wlwG7pdXqoPyMfnUL1rM0eUk/Wq+BP8AakcijA+kT+VXLqCedxoHkOZ+VLlux+N3GjFctQB5/hyquK1XhmZQPb05fSt9vBLG1a5pbMjhc26A0UqI3uHyfD8qxXLZFdRknoXPHKGzVb4hIAbcc+RHmK1YXFANMgR+1QgLVow5GvLqNa4lCIyGWR097ioLZgQYAJjXy/IUOxV8d+rxps3mpkT8j9KZnGVLg2Eq0dDqPrWEs2jHYmNf586VCAzJI6PD2IUqddT7jlSscXFpct9WOUwGAkHoSOsVfw7xKk6yI9xpUeKYde7Ibz1qWvapFSk6tbL8Lxm1cYm3z0KMI8O0+nKuM4gii64XYMQB6GtPCP7wannr9P3VhvsSzZjJkz6zr9auxw4ukQ5ZuaTeyulSpU4nFT01KgByKanFMaALuFWSzkDeCPmYP50Tv2wCY2QBB6n4j8qzdmXAutP3GPy1q3HvCeZ192/hSp7RVirhZTY1eeQH9KIqNKy4e1Gnp71vyQKnyPsrwqkVNoKyYoAittxulZLzA+tENm5V0zBctAL501u4VOhj86hceWqNV112eY3T6CuHYFCumv48qx429JiIioLfgaVfj1BCuI1Go8+tLUakNlPlEM8BxEpHnP0iqsc/esUBgUKw+NNtTG5H0qzBXPma4lDts7xzTSiarGGFtTrLSIMciDp9JoZxBYuHzg/MTRxACjg7wCPVZ/I0H4iPhPUR8j/GuscrfYZoJR6MVKlSp5IKlSpUAd72T7P4e5hg7glkvHvJZ1HdoqXWBygiDb7z4iJywDNDe3nDkt3xkCgPbLBVVFy5GKz4GZSrhc415jSh/AO0Bw7Md86qrKfhYK6tJGomARqOc0/aTtM2KIlUXKGChARlUwYk77DkOdBn2S4NgkDmB+q3M8x61o4ngkkac+p6Dzp6VJlsph8GLCYZcx05+dab1oRSpVPLZZDRlayP5JrLibI6fjSpUyOznJoxthV6fU1D9HXp9TSpVQeeIWB0+pq6xZE7bA9aVKufoBNhlOpGp8zVtmyAdPzpUq5loMfyCOHXUeY1+tZOI2AVGmzefSnpUiOyvJoGnDr0+ppv0den1NKlVBMOuGXp9TTnDLpp9TSpV19ARGHXp9TTrhlnb6mnpVhj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35" name="Picture 15" descr="https://encrypted-tbn2.gstatic.com/images?q=tbn:ANd9GcT70B38CwTZN_hjsLlqBCF3qNW9zRj9XV32vymFhNuL3t-Vv8Y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99" y="3501008"/>
            <a:ext cx="1453186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https://encrypted-tbn0.gstatic.com/images?q=tbn:ANd9GcR7lNS8SPm_sPWnf3AeVB1f5Oe5VtTZHRAC_6i8Djb3eJIFe1AZ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820"/>
            <a:ext cx="1453186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6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GENEROS DE MÚSICA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40399" y="5615128"/>
            <a:ext cx="4330824" cy="1257003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028" name="Picture 4" descr="http://2.bp.blogspot.com/-WS8Pr099ZQ8/TsPBdZITVvI/AAAAAAAAG10/d3PzEkmxvGM/s1600/El_Disco_De_Reggaeton--Fr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1786139" cy="1786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41255"/>
            <a:ext cx="1767883" cy="1785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i2smedia.com/sals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10964"/>
            <a:ext cx="1767883" cy="1703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0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REGGAETÓN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347864" y="2438400"/>
            <a:ext cx="4424536" cy="30480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CANCIÓN: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Snapback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Bitches</a:t>
            </a:r>
            <a:endParaRPr lang="es-CO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dirty="0" smtClean="0"/>
              <a:t>Parte de la canción:</a:t>
            </a:r>
          </a:p>
          <a:p>
            <a:pPr indent="0" algn="ctr">
              <a:buNone/>
            </a:pPr>
            <a:r>
              <a:rPr lang="es-CO" dirty="0" smtClean="0"/>
              <a:t>‘’que </a:t>
            </a:r>
            <a:r>
              <a:rPr lang="es-CO" dirty="0"/>
              <a:t>es lo que quiere este palomo 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se que quiere plomo 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/>
              <a:t>snap</a:t>
            </a:r>
            <a:r>
              <a:rPr lang="es-CO" dirty="0"/>
              <a:t> </a:t>
            </a:r>
            <a:r>
              <a:rPr lang="es-CO" dirty="0" err="1"/>
              <a:t>pa</a:t>
            </a:r>
            <a:r>
              <a:rPr lang="es-CO" dirty="0"/>
              <a:t> la y </a:t>
            </a:r>
            <a:r>
              <a:rPr lang="es-CO" dirty="0" err="1"/>
              <a:t>pa</a:t>
            </a:r>
            <a:r>
              <a:rPr lang="es-CO" dirty="0"/>
              <a:t> </a:t>
            </a:r>
            <a:r>
              <a:rPr lang="es-CO" dirty="0" err="1"/>
              <a:t>atras</a:t>
            </a:r>
            <a:r>
              <a:rPr lang="es-CO" dirty="0"/>
              <a:t> 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mami te chorreas cuando me ves 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tu sabes que te quito el </a:t>
            </a:r>
            <a:r>
              <a:rPr lang="es-CO" dirty="0" err="1"/>
              <a:t>estres</a:t>
            </a:r>
            <a:r>
              <a:rPr lang="es-CO" dirty="0"/>
              <a:t> 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sin mente, esto </a:t>
            </a:r>
            <a:r>
              <a:rPr lang="es-CO" dirty="0" err="1"/>
              <a:t>aca</a:t>
            </a:r>
            <a:r>
              <a:rPr lang="es-CO" dirty="0"/>
              <a:t> bajo sigue caliente 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suavemente, se que te gusta de </a:t>
            </a:r>
            <a:r>
              <a:rPr lang="es-CO" dirty="0" err="1"/>
              <a:t>laito</a:t>
            </a:r>
            <a:r>
              <a:rPr lang="es-CO" dirty="0"/>
              <a:t> 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y si yo pudiera te lo meto </a:t>
            </a:r>
            <a:r>
              <a:rPr lang="es-CO" dirty="0" smtClean="0"/>
              <a:t>completico’’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5" y="2407066"/>
            <a:ext cx="1910340" cy="1854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1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ROCK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2438400"/>
            <a:ext cx="4320480" cy="3294856"/>
          </a:xfrm>
        </p:spPr>
        <p:txBody>
          <a:bodyPr>
            <a:normAutofit fontScale="85000" lnSpcReduction="10000"/>
          </a:bodyPr>
          <a:lstStyle/>
          <a:p>
            <a:pPr lvl="1" algn="ctr">
              <a:buFont typeface="Wingdings" pitchFamily="2" charset="2"/>
              <a:buChar char="v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CANCIÓN: Love of my life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1" indent="0" algn="ctr">
              <a:buNone/>
            </a:pP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Wingdings" pitchFamily="2" charset="2"/>
              <a:buChar char="v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Parte </a:t>
            </a:r>
            <a:r>
              <a:rPr lang="es-CO" dirty="0">
                <a:latin typeface="Arial" pitchFamily="34" charset="0"/>
                <a:cs typeface="Arial" pitchFamily="34" charset="0"/>
              </a:rPr>
              <a:t>de la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canción: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‘’Love </a:t>
            </a:r>
            <a:r>
              <a:rPr lang="en-US" dirty="0">
                <a:latin typeface="Arial" pitchFamily="34" charset="0"/>
                <a:cs typeface="Arial" pitchFamily="34" charset="0"/>
              </a:rPr>
              <a:t>of my life you've hurt me</a:t>
            </a:r>
          </a:p>
          <a:p>
            <a:pPr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you've broken my heart and now you leave me</a:t>
            </a:r>
          </a:p>
          <a:p>
            <a:pPr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love of my life can't you see</a:t>
            </a:r>
          </a:p>
          <a:p>
            <a:pPr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bring it back bring it back</a:t>
            </a:r>
          </a:p>
          <a:p>
            <a:pPr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don't take it away from me</a:t>
            </a:r>
          </a:p>
          <a:p>
            <a:pPr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because you don't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know’’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encrypted-tbn0.gstatic.com/images?q=tbn:ANd9GcQ0UgKAnf2BR7TRFK30gRLuQ2XRV2PIyEecgZsf_K178NXjZRA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2561084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8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SALSA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97945" y="2438400"/>
            <a:ext cx="5046463" cy="3366864"/>
          </a:xfrm>
        </p:spPr>
        <p:txBody>
          <a:bodyPr>
            <a:normAutofit/>
          </a:bodyPr>
          <a:lstStyle/>
          <a:p>
            <a:pPr lvl="1" algn="ctr">
              <a:buFont typeface="Wingdings" pitchFamily="2" charset="2"/>
              <a:buChar char="v"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CANCIÓN: Love of my 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life</a:t>
            </a:r>
            <a:endParaRPr lang="es-CO" sz="1800" dirty="0">
              <a:latin typeface="Arial" pitchFamily="34" charset="0"/>
              <a:cs typeface="Arial" pitchFamily="34" charset="0"/>
            </a:endParaRPr>
          </a:p>
          <a:p>
            <a:pPr lvl="1" algn="ctr">
              <a:buFont typeface="Wingdings" pitchFamily="2" charset="2"/>
              <a:buChar char="v"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Parte de la canción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s-CO" sz="1400" dirty="0" smtClean="0">
                <a:latin typeface="Arial" pitchFamily="34" charset="0"/>
                <a:cs typeface="Arial" pitchFamily="34" charset="0"/>
              </a:rPr>
              <a:t>Regálame 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>los sueños de tus madrugadas, </a:t>
            </a:r>
            <a:r>
              <a:rPr lang="es-CO" sz="1400" dirty="0" smtClean="0">
                <a:latin typeface="Arial" pitchFamily="34" charset="0"/>
                <a:cs typeface="Arial" pitchFamily="34" charset="0"/>
              </a:rPr>
              <a:t>entrégame 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>tu 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/>
            </a:r>
            <a:br>
              <a:rPr lang="es-CO" sz="1400" dirty="0">
                <a:latin typeface="Arial" pitchFamily="34" charset="0"/>
                <a:cs typeface="Arial" pitchFamily="34" charset="0"/>
              </a:rPr>
            </a:br>
            <a:r>
              <a:rPr lang="es-CO" sz="1400" dirty="0">
                <a:latin typeface="Arial" pitchFamily="34" charset="0"/>
                <a:cs typeface="Arial" pitchFamily="34" charset="0"/>
              </a:rPr>
              <a:t>alma a si no tengas mas. y sin mentirle al mundo gritar que me 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/>
            </a:r>
            <a:br>
              <a:rPr lang="es-CO" sz="1400" dirty="0">
                <a:latin typeface="Arial" pitchFamily="34" charset="0"/>
                <a:cs typeface="Arial" pitchFamily="34" charset="0"/>
              </a:rPr>
            </a:br>
            <a:r>
              <a:rPr lang="es-CO" sz="1400" dirty="0">
                <a:latin typeface="Arial" pitchFamily="34" charset="0"/>
                <a:cs typeface="Arial" pitchFamily="34" charset="0"/>
              </a:rPr>
              <a:t>ames que todos tus sentidos solo </a:t>
            </a:r>
            <a:r>
              <a:rPr lang="es-CO" sz="1400" dirty="0" smtClean="0">
                <a:latin typeface="Arial" pitchFamily="34" charset="0"/>
                <a:cs typeface="Arial" pitchFamily="34" charset="0"/>
              </a:rPr>
              <a:t>míos serán.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/>
            </a:r>
            <a:br>
              <a:rPr lang="es-CO" sz="1400" dirty="0">
                <a:latin typeface="Arial" pitchFamily="34" charset="0"/>
                <a:cs typeface="Arial" pitchFamily="34" charset="0"/>
              </a:rPr>
            </a:br>
            <a:r>
              <a:rPr lang="es-CO" sz="1400" dirty="0">
                <a:latin typeface="Arial" pitchFamily="34" charset="0"/>
                <a:cs typeface="Arial" pitchFamily="34" charset="0"/>
              </a:rPr>
              <a:t/>
            </a:r>
            <a:br>
              <a:rPr lang="es-CO" sz="1400" dirty="0">
                <a:latin typeface="Arial" pitchFamily="34" charset="0"/>
                <a:cs typeface="Arial" pitchFamily="34" charset="0"/>
              </a:rPr>
            </a:br>
            <a:r>
              <a:rPr lang="es-CO" sz="1400" dirty="0">
                <a:latin typeface="Arial" pitchFamily="34" charset="0"/>
                <a:cs typeface="Arial" pitchFamily="34" charset="0"/>
              </a:rPr>
              <a:t>Con eso me sobra me basta y lloro yo no te pido mas, 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/>
            </a:r>
            <a:br>
              <a:rPr lang="es-CO" sz="1400" dirty="0">
                <a:latin typeface="Arial" pitchFamily="34" charset="0"/>
                <a:cs typeface="Arial" pitchFamily="34" charset="0"/>
              </a:rPr>
            </a:br>
            <a:r>
              <a:rPr lang="es-CO" sz="1400" dirty="0">
                <a:latin typeface="Arial" pitchFamily="34" charset="0"/>
                <a:cs typeface="Arial" pitchFamily="34" charset="0"/>
              </a:rPr>
              <a:t>solo te pido que borres mis penas me des 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/>
            </a:r>
            <a:br>
              <a:rPr lang="es-CO" sz="1400" dirty="0">
                <a:latin typeface="Arial" pitchFamily="34" charset="0"/>
                <a:cs typeface="Arial" pitchFamily="34" charset="0"/>
              </a:rPr>
            </a:br>
            <a:r>
              <a:rPr lang="es-CO" sz="1400" dirty="0">
                <a:latin typeface="Arial" pitchFamily="34" charset="0"/>
                <a:cs typeface="Arial" pitchFamily="34" charset="0"/>
              </a:rPr>
              <a:t>pasaporte a la felicidad. </a:t>
            </a: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mg.mp3mixx.com/images/covers/27/271779/alb_220463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0" y="2420888"/>
            <a:ext cx="2117035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1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BIOGRAFÍAS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http://www.miletra.net/read/1605933/los-gatos-gatos-comuneros-snap-back-bitches.html</a:t>
            </a:r>
            <a:endParaRPr lang="es-CO" dirty="0"/>
          </a:p>
          <a:p>
            <a:r>
              <a:rPr lang="es-CO" dirty="0">
                <a:hlinkClick r:id="rId3"/>
              </a:rPr>
              <a:t>http://</a:t>
            </a:r>
            <a:r>
              <a:rPr lang="es-CO" dirty="0" smtClean="0">
                <a:hlinkClick r:id="rId3"/>
              </a:rPr>
              <a:t>www.musica.com/letras.asp?letra=65166</a:t>
            </a:r>
            <a:endParaRPr lang="es-CO" dirty="0" smtClean="0"/>
          </a:p>
          <a:p>
            <a:r>
              <a:rPr lang="es-CO" dirty="0">
                <a:hlinkClick r:id="rId4"/>
              </a:rPr>
              <a:t>http://www.musica.com/letras.asp?letra=1226779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432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115</Words>
  <Application>Microsoft Office PowerPoint</Application>
  <PresentationFormat>Presentación en pantalla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Alta costura</vt:lpstr>
      <vt:lpstr>EL PAPEL DE LA MUJER EN LA MÚSICA MODERNA</vt:lpstr>
      <vt:lpstr>GENEROS DE MÚSICA</vt:lpstr>
      <vt:lpstr>REGGAETÓN</vt:lpstr>
      <vt:lpstr>ROCK</vt:lpstr>
      <vt:lpstr>SALSA</vt:lpstr>
      <vt:lpstr>BIOGRAFÍAS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created xsi:type="dcterms:W3CDTF">2013-05-09T03:23:03Z</dcterms:created>
  <dcterms:modified xsi:type="dcterms:W3CDTF">2013-05-09T04:15:41Z</dcterms:modified>
</cp:coreProperties>
</file>